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15122525"/>
  <p:notesSz cx="9144000" cy="6858000"/>
  <p:defaultTextStyle>
    <a:defPPr>
      <a:defRPr lang="ja-JP"/>
    </a:defPPr>
    <a:lvl1pPr marL="0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1pPr>
    <a:lvl2pPr marL="1043102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2pPr>
    <a:lvl3pPr marL="2086204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3pPr>
    <a:lvl4pPr marL="3129305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4pPr>
    <a:lvl5pPr marL="4172407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5pPr>
    <a:lvl6pPr marL="5215509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6pPr>
    <a:lvl7pPr marL="6258611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7pPr>
    <a:lvl8pPr marL="7301713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8pPr>
    <a:lvl9pPr marL="8344814" algn="l" defTabSz="2086204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-2532" y="-1098"/>
      </p:cViewPr>
      <p:guideLst>
        <p:guide orient="horz" pos="4763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04011" y="4697785"/>
            <a:ext cx="18178780" cy="324154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08020" y="8569430"/>
            <a:ext cx="14970761" cy="38646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1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972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874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645595" y="1890316"/>
            <a:ext cx="7956929" cy="4023571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67383" y="1890316"/>
            <a:ext cx="23521768" cy="4023571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316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999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89409" y="9717624"/>
            <a:ext cx="18178780" cy="3003501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89409" y="6409573"/>
            <a:ext cx="18178780" cy="3308051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310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2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3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40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50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861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171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481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563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67383" y="11002338"/>
            <a:ext cx="15739349" cy="31123696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863178" y="11002338"/>
            <a:ext cx="15739346" cy="31123696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5464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9340" y="605603"/>
            <a:ext cx="19248121" cy="2520421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69340" y="3385066"/>
            <a:ext cx="9449550" cy="1410735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69340" y="4795801"/>
            <a:ext cx="9449550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864199" y="3385066"/>
            <a:ext cx="9453263" cy="1410735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864199" y="4795801"/>
            <a:ext cx="9453263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316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91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1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9342" y="602101"/>
            <a:ext cx="7036111" cy="2562428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61644" y="602102"/>
            <a:ext cx="11955816" cy="12906656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69342" y="3164530"/>
            <a:ext cx="7036111" cy="10344228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903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1964" y="10585768"/>
            <a:ext cx="12832080" cy="124971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191964" y="1351225"/>
            <a:ext cx="12832080" cy="9073515"/>
          </a:xfrm>
        </p:spPr>
        <p:txBody>
          <a:bodyPr/>
          <a:lstStyle>
            <a:lvl1pPr marL="0" indent="0">
              <a:buNone/>
              <a:defRPr sz="7300"/>
            </a:lvl1pPr>
            <a:lvl2pPr marL="1043102" indent="0">
              <a:buNone/>
              <a:defRPr sz="6400"/>
            </a:lvl2pPr>
            <a:lvl3pPr marL="2086204" indent="0">
              <a:buNone/>
              <a:defRPr sz="5500"/>
            </a:lvl3pPr>
            <a:lvl4pPr marL="3129305" indent="0">
              <a:buNone/>
              <a:defRPr sz="4600"/>
            </a:lvl4pPr>
            <a:lvl5pPr marL="4172407" indent="0">
              <a:buNone/>
              <a:defRPr sz="4600"/>
            </a:lvl5pPr>
            <a:lvl6pPr marL="5215509" indent="0">
              <a:buNone/>
              <a:defRPr sz="4600"/>
            </a:lvl6pPr>
            <a:lvl7pPr marL="6258611" indent="0">
              <a:buNone/>
              <a:defRPr sz="4600"/>
            </a:lvl7pPr>
            <a:lvl8pPr marL="7301713" indent="0">
              <a:buNone/>
              <a:defRPr sz="4600"/>
            </a:lvl8pPr>
            <a:lvl9pPr marL="8344814" indent="0">
              <a:buNone/>
              <a:defRPr sz="4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1964" y="11835478"/>
            <a:ext cx="12832080" cy="1774795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5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69340" y="605603"/>
            <a:ext cx="19248121" cy="2520421"/>
          </a:xfrm>
          <a:prstGeom prst="rect">
            <a:avLst/>
          </a:prstGeom>
        </p:spPr>
        <p:txBody>
          <a:bodyPr vert="horz" lIns="208620" tIns="104310" rIns="208620" bIns="10431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69340" y="3528591"/>
            <a:ext cx="19248121" cy="9980167"/>
          </a:xfrm>
          <a:prstGeom prst="rect">
            <a:avLst/>
          </a:prstGeom>
        </p:spPr>
        <p:txBody>
          <a:bodyPr vert="horz" lIns="208620" tIns="104310" rIns="208620" bIns="10431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69340" y="14016342"/>
            <a:ext cx="4990253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BCD59-49D4-4607-9F99-954939C6DDD5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307157" y="14016342"/>
            <a:ext cx="6772487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327208" y="14016342"/>
            <a:ext cx="4990253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AE59F-2FBC-48FF-8BE8-F23EB2DA4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406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6204" rtl="0" eaLnBrk="1" latinLnBrk="0" hangingPunct="1">
        <a:spcBef>
          <a:spcPct val="0"/>
        </a:spcBef>
        <a:buNone/>
        <a:defRPr kumimoji="1" sz="1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2326" indent="-782326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5040" indent="-651939" algn="l" defTabSz="2086204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07755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50856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93958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37060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80162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23264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66365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defTabSz="2086204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-8316712" y="0"/>
            <a:ext cx="7848872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A2</a:t>
            </a:r>
            <a:r>
              <a:rPr kumimoji="1" lang="ja-JP" altLang="en-US" dirty="0" smtClean="0">
                <a:solidFill>
                  <a:srgbClr val="FF0000"/>
                </a:solidFill>
              </a:rPr>
              <a:t>横用テンプレート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594㎜</a:t>
            </a:r>
            <a:r>
              <a:rPr lang="en-US" altLang="ja-JP" dirty="0" smtClean="0"/>
              <a:t>×420</a:t>
            </a:r>
            <a:r>
              <a:rPr lang="ja-JP" altLang="en-US" dirty="0" smtClean="0"/>
              <a:t>㎜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アルプスＰＰＳ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42753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a;ALPSPPS</dc:creator>
  <cp:lastModifiedBy>a</cp:lastModifiedBy>
  <cp:revision>3</cp:revision>
  <dcterms:created xsi:type="dcterms:W3CDTF">2015-06-16T02:45:43Z</dcterms:created>
  <dcterms:modified xsi:type="dcterms:W3CDTF">2015-06-16T02:51:41Z</dcterms:modified>
</cp:coreProperties>
</file>