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22525" cy="21386800"/>
  <p:notesSz cx="6858000" cy="9144000"/>
  <p:defaultTextStyle>
    <a:defPPr>
      <a:defRPr lang="ja-JP"/>
    </a:defPPr>
    <a:lvl1pPr marL="0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43102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86204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129305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72407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2676" y="-114"/>
      </p:cViewPr>
      <p:guideLst>
        <p:guide orient="horz" pos="6736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190" y="6643771"/>
            <a:ext cx="12854146" cy="45843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379" y="12119186"/>
            <a:ext cx="10585768" cy="54655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97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74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3903" y="2673351"/>
            <a:ext cx="5626314" cy="5690275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709" y="2673351"/>
            <a:ext cx="16632153" cy="5690275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316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99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575" y="13743001"/>
            <a:ext cx="12854146" cy="4247656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575" y="9064640"/>
            <a:ext cx="12854146" cy="467836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56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710" y="15559889"/>
            <a:ext cx="11129234" cy="44016211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0985" y="15559889"/>
            <a:ext cx="11129232" cy="44016211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46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26" y="856464"/>
            <a:ext cx="13610273" cy="356446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4787278"/>
            <a:ext cx="6681741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126" y="6782388"/>
            <a:ext cx="6681741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034" y="4787278"/>
            <a:ext cx="6684366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034" y="6782388"/>
            <a:ext cx="6684366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16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9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1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27" y="851512"/>
            <a:ext cx="4975207" cy="362387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2487" y="851513"/>
            <a:ext cx="8453912" cy="1825304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127" y="4475387"/>
            <a:ext cx="4975207" cy="1462916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903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121" y="14970760"/>
            <a:ext cx="9073515" cy="1767383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121" y="1910950"/>
            <a:ext cx="9073515" cy="12832080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121" y="16738143"/>
            <a:ext cx="9073515" cy="250997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5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126" y="856464"/>
            <a:ext cx="13610273" cy="3564467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4990255"/>
            <a:ext cx="13610273" cy="14114299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126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6863" y="19822397"/>
            <a:ext cx="4788800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7810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40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6204" rtl="0" eaLnBrk="1" latinLnBrk="0" hangingPunct="1">
        <a:spcBef>
          <a:spcPct val="0"/>
        </a:spcBef>
        <a:buNone/>
        <a:defRPr kumimoji="1"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6840338" y="1116336"/>
            <a:ext cx="5184576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A2</a:t>
            </a:r>
            <a:r>
              <a:rPr kumimoji="1" lang="ja-JP" altLang="en-US" dirty="0" smtClean="0">
                <a:solidFill>
                  <a:srgbClr val="FF0000"/>
                </a:solidFill>
              </a:rPr>
              <a:t>縦用テンプレート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kumimoji="1" lang="ja-JP" altLang="en-US" dirty="0" smtClean="0"/>
              <a:t>サイズ</a:t>
            </a:r>
            <a:r>
              <a:rPr kumimoji="1" lang="en-US" altLang="ja-JP" dirty="0" smtClean="0"/>
              <a:t>420</a:t>
            </a:r>
            <a:r>
              <a:rPr kumimoji="1" lang="ja-JP" altLang="en-US" dirty="0" smtClean="0"/>
              <a:t>㎜</a:t>
            </a:r>
            <a:r>
              <a:rPr kumimoji="1" lang="en-US" altLang="ja-JP" dirty="0" smtClean="0"/>
              <a:t>×594</a:t>
            </a:r>
            <a:r>
              <a:rPr kumimoji="1" lang="ja-JP" altLang="en-US" dirty="0" smtClean="0"/>
              <a:t>㎜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アルプスＰＰＳ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753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a;ALPSPPS</dc:creator>
  <cp:lastModifiedBy>a</cp:lastModifiedBy>
  <cp:revision>2</cp:revision>
  <dcterms:created xsi:type="dcterms:W3CDTF">2015-06-16T02:45:43Z</dcterms:created>
  <dcterms:modified xsi:type="dcterms:W3CDTF">2015-06-16T02:50:44Z</dcterms:modified>
</cp:coreProperties>
</file>