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0406300" cy="35658425"/>
  <p:notesSz cx="6858000" cy="9144000"/>
  <p:defaultTextStyle>
    <a:defPPr>
      <a:defRPr lang="ja-JP"/>
    </a:defPPr>
    <a:lvl1pPr marL="0" algn="l" defTabSz="4917062" rtl="0" eaLnBrk="1" latinLnBrk="0" hangingPunct="1">
      <a:defRPr kumimoji="1" sz="9700" kern="1200">
        <a:solidFill>
          <a:schemeClr val="tx1"/>
        </a:solidFill>
        <a:latin typeface="+mn-lt"/>
        <a:ea typeface="+mn-ea"/>
        <a:cs typeface="+mn-cs"/>
      </a:defRPr>
    </a:lvl1pPr>
    <a:lvl2pPr marL="2458528" algn="l" defTabSz="4917062" rtl="0" eaLnBrk="1" latinLnBrk="0" hangingPunct="1">
      <a:defRPr kumimoji="1" sz="9700" kern="1200">
        <a:solidFill>
          <a:schemeClr val="tx1"/>
        </a:solidFill>
        <a:latin typeface="+mn-lt"/>
        <a:ea typeface="+mn-ea"/>
        <a:cs typeface="+mn-cs"/>
      </a:defRPr>
    </a:lvl2pPr>
    <a:lvl3pPr marL="4917062" algn="l" defTabSz="4917062" rtl="0" eaLnBrk="1" latinLnBrk="0" hangingPunct="1">
      <a:defRPr kumimoji="1" sz="9700" kern="1200">
        <a:solidFill>
          <a:schemeClr val="tx1"/>
        </a:solidFill>
        <a:latin typeface="+mn-lt"/>
        <a:ea typeface="+mn-ea"/>
        <a:cs typeface="+mn-cs"/>
      </a:defRPr>
    </a:lvl3pPr>
    <a:lvl4pPr marL="7375591" algn="l" defTabSz="4917062" rtl="0" eaLnBrk="1" latinLnBrk="0" hangingPunct="1">
      <a:defRPr kumimoji="1" sz="9700" kern="1200">
        <a:solidFill>
          <a:schemeClr val="tx1"/>
        </a:solidFill>
        <a:latin typeface="+mn-lt"/>
        <a:ea typeface="+mn-ea"/>
        <a:cs typeface="+mn-cs"/>
      </a:defRPr>
    </a:lvl4pPr>
    <a:lvl5pPr marL="9834125" algn="l" defTabSz="4917062" rtl="0" eaLnBrk="1" latinLnBrk="0" hangingPunct="1">
      <a:defRPr kumimoji="1" sz="9700" kern="1200">
        <a:solidFill>
          <a:schemeClr val="tx1"/>
        </a:solidFill>
        <a:latin typeface="+mn-lt"/>
        <a:ea typeface="+mn-ea"/>
        <a:cs typeface="+mn-cs"/>
      </a:defRPr>
    </a:lvl5pPr>
    <a:lvl6pPr marL="12292653" algn="l" defTabSz="4917062" rtl="0" eaLnBrk="1" latinLnBrk="0" hangingPunct="1">
      <a:defRPr kumimoji="1" sz="9700" kern="1200">
        <a:solidFill>
          <a:schemeClr val="tx1"/>
        </a:solidFill>
        <a:latin typeface="+mn-lt"/>
        <a:ea typeface="+mn-ea"/>
        <a:cs typeface="+mn-cs"/>
      </a:defRPr>
    </a:lvl6pPr>
    <a:lvl7pPr marL="14751187" algn="l" defTabSz="4917062" rtl="0" eaLnBrk="1" latinLnBrk="0" hangingPunct="1">
      <a:defRPr kumimoji="1" sz="9700" kern="1200">
        <a:solidFill>
          <a:schemeClr val="tx1"/>
        </a:solidFill>
        <a:latin typeface="+mn-lt"/>
        <a:ea typeface="+mn-ea"/>
        <a:cs typeface="+mn-cs"/>
      </a:defRPr>
    </a:lvl7pPr>
    <a:lvl8pPr marL="17209716" algn="l" defTabSz="4917062" rtl="0" eaLnBrk="1" latinLnBrk="0" hangingPunct="1">
      <a:defRPr kumimoji="1" sz="9700" kern="1200">
        <a:solidFill>
          <a:schemeClr val="tx1"/>
        </a:solidFill>
        <a:latin typeface="+mn-lt"/>
        <a:ea typeface="+mn-ea"/>
        <a:cs typeface="+mn-cs"/>
      </a:defRPr>
    </a:lvl8pPr>
    <a:lvl9pPr marL="19668244" algn="l" defTabSz="4917062" rtl="0" eaLnBrk="1" latinLnBrk="0" hangingPunct="1">
      <a:defRPr kumimoji="1" sz="9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" d="100"/>
          <a:sy n="20" d="100"/>
        </p:scale>
        <p:origin x="-1770" y="-198"/>
      </p:cViewPr>
      <p:guideLst>
        <p:guide orient="horz" pos="11231"/>
        <p:guide pos="15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780473" y="11077232"/>
            <a:ext cx="42845355" cy="764344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560945" y="20206441"/>
            <a:ext cx="35284410" cy="9112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58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917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375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834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2926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751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209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668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547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29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01450178" y="7428839"/>
            <a:ext cx="62517814" cy="15819299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3896737" y="7428839"/>
            <a:ext cx="186713336" cy="15819299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21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6067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81750" y="22913848"/>
            <a:ext cx="42845355" cy="7082159"/>
          </a:xfrm>
        </p:spPr>
        <p:txBody>
          <a:bodyPr anchor="t"/>
          <a:lstStyle>
            <a:lvl1pPr algn="l">
              <a:defRPr sz="21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81750" y="15113564"/>
            <a:ext cx="42845355" cy="7800278"/>
          </a:xfrm>
        </p:spPr>
        <p:txBody>
          <a:bodyPr anchor="b"/>
          <a:lstStyle>
            <a:lvl1pPr marL="0" indent="0">
              <a:buNone/>
              <a:defRPr sz="10800">
                <a:solidFill>
                  <a:schemeClr val="tx1">
                    <a:tint val="75000"/>
                  </a:schemeClr>
                </a:solidFill>
              </a:defRPr>
            </a:lvl1pPr>
            <a:lvl2pPr marL="2458528" indent="0">
              <a:buNone/>
              <a:defRPr sz="9700">
                <a:solidFill>
                  <a:schemeClr val="tx1">
                    <a:tint val="75000"/>
                  </a:schemeClr>
                </a:solidFill>
              </a:defRPr>
            </a:lvl2pPr>
            <a:lvl3pPr marL="4917062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3pPr>
            <a:lvl4pPr marL="7375591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4pPr>
            <a:lvl5pPr marL="9834125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5pPr>
            <a:lvl6pPr marL="12292653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6pPr>
            <a:lvl7pPr marL="14751187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7pPr>
            <a:lvl8pPr marL="17209716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8pPr>
            <a:lvl9pPr marL="1966824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529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3896737" y="43260606"/>
            <a:ext cx="124615575" cy="122361225"/>
          </a:xfrm>
        </p:spPr>
        <p:txBody>
          <a:bodyPr/>
          <a:lstStyle>
            <a:lvl1pPr>
              <a:defRPr sz="15100"/>
            </a:lvl1pPr>
            <a:lvl2pPr>
              <a:defRPr sz="12900"/>
            </a:lvl2pPr>
            <a:lvl3pPr>
              <a:defRPr sz="10800"/>
            </a:lvl3pPr>
            <a:lvl4pPr>
              <a:defRPr sz="9700"/>
            </a:lvl4pPr>
            <a:lvl5pPr>
              <a:defRPr sz="9700"/>
            </a:lvl5pPr>
            <a:lvl6pPr>
              <a:defRPr sz="9700"/>
            </a:lvl6pPr>
            <a:lvl7pPr>
              <a:defRPr sz="9700"/>
            </a:lvl7pPr>
            <a:lvl8pPr>
              <a:defRPr sz="9700"/>
            </a:lvl8pPr>
            <a:lvl9pPr>
              <a:defRPr sz="9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39352417" y="43260606"/>
            <a:ext cx="124615575" cy="122361225"/>
          </a:xfrm>
        </p:spPr>
        <p:txBody>
          <a:bodyPr/>
          <a:lstStyle>
            <a:lvl1pPr>
              <a:defRPr sz="15100"/>
            </a:lvl1pPr>
            <a:lvl2pPr>
              <a:defRPr sz="12900"/>
            </a:lvl2pPr>
            <a:lvl3pPr>
              <a:defRPr sz="10800"/>
            </a:lvl3pPr>
            <a:lvl4pPr>
              <a:defRPr sz="9700"/>
            </a:lvl4pPr>
            <a:lvl5pPr>
              <a:defRPr sz="9700"/>
            </a:lvl5pPr>
            <a:lvl6pPr>
              <a:defRPr sz="9700"/>
            </a:lvl6pPr>
            <a:lvl7pPr>
              <a:defRPr sz="9700"/>
            </a:lvl7pPr>
            <a:lvl8pPr>
              <a:defRPr sz="9700"/>
            </a:lvl8pPr>
            <a:lvl9pPr>
              <a:defRPr sz="9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60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0315" y="1427990"/>
            <a:ext cx="45365670" cy="5943071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20315" y="7981877"/>
            <a:ext cx="22271536" cy="3326466"/>
          </a:xfrm>
        </p:spPr>
        <p:txBody>
          <a:bodyPr anchor="b"/>
          <a:lstStyle>
            <a:lvl1pPr marL="0" indent="0">
              <a:buNone/>
              <a:defRPr sz="12900" b="1"/>
            </a:lvl1pPr>
            <a:lvl2pPr marL="2458528" indent="0">
              <a:buNone/>
              <a:defRPr sz="10800" b="1"/>
            </a:lvl2pPr>
            <a:lvl3pPr marL="4917062" indent="0">
              <a:buNone/>
              <a:defRPr sz="9700" b="1"/>
            </a:lvl3pPr>
            <a:lvl4pPr marL="7375591" indent="0">
              <a:buNone/>
              <a:defRPr sz="8600" b="1"/>
            </a:lvl4pPr>
            <a:lvl5pPr marL="9834125" indent="0">
              <a:buNone/>
              <a:defRPr sz="8600" b="1"/>
            </a:lvl5pPr>
            <a:lvl6pPr marL="12292653" indent="0">
              <a:buNone/>
              <a:defRPr sz="8600" b="1"/>
            </a:lvl6pPr>
            <a:lvl7pPr marL="14751187" indent="0">
              <a:buNone/>
              <a:defRPr sz="8600" b="1"/>
            </a:lvl7pPr>
            <a:lvl8pPr marL="17209716" indent="0">
              <a:buNone/>
              <a:defRPr sz="8600" b="1"/>
            </a:lvl8pPr>
            <a:lvl9pPr marL="19668244" indent="0">
              <a:buNone/>
              <a:defRPr sz="8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520315" y="11308343"/>
            <a:ext cx="22271536" cy="20544868"/>
          </a:xfrm>
        </p:spPr>
        <p:txBody>
          <a:bodyPr/>
          <a:lstStyle>
            <a:lvl1pPr>
              <a:defRPr sz="12900"/>
            </a:lvl1pPr>
            <a:lvl2pPr>
              <a:defRPr sz="10800"/>
            </a:lvl2pPr>
            <a:lvl3pPr>
              <a:defRPr sz="97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5605708" y="7981877"/>
            <a:ext cx="22280285" cy="3326466"/>
          </a:xfrm>
        </p:spPr>
        <p:txBody>
          <a:bodyPr anchor="b"/>
          <a:lstStyle>
            <a:lvl1pPr marL="0" indent="0">
              <a:buNone/>
              <a:defRPr sz="12900" b="1"/>
            </a:lvl1pPr>
            <a:lvl2pPr marL="2458528" indent="0">
              <a:buNone/>
              <a:defRPr sz="10800" b="1"/>
            </a:lvl2pPr>
            <a:lvl3pPr marL="4917062" indent="0">
              <a:buNone/>
              <a:defRPr sz="9700" b="1"/>
            </a:lvl3pPr>
            <a:lvl4pPr marL="7375591" indent="0">
              <a:buNone/>
              <a:defRPr sz="8600" b="1"/>
            </a:lvl4pPr>
            <a:lvl5pPr marL="9834125" indent="0">
              <a:buNone/>
              <a:defRPr sz="8600" b="1"/>
            </a:lvl5pPr>
            <a:lvl6pPr marL="12292653" indent="0">
              <a:buNone/>
              <a:defRPr sz="8600" b="1"/>
            </a:lvl6pPr>
            <a:lvl7pPr marL="14751187" indent="0">
              <a:buNone/>
              <a:defRPr sz="8600" b="1"/>
            </a:lvl7pPr>
            <a:lvl8pPr marL="17209716" indent="0">
              <a:buNone/>
              <a:defRPr sz="8600" b="1"/>
            </a:lvl8pPr>
            <a:lvl9pPr marL="19668244" indent="0">
              <a:buNone/>
              <a:defRPr sz="8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5605708" y="11308343"/>
            <a:ext cx="22280285" cy="20544868"/>
          </a:xfrm>
        </p:spPr>
        <p:txBody>
          <a:bodyPr/>
          <a:lstStyle>
            <a:lvl1pPr>
              <a:defRPr sz="12900"/>
            </a:lvl1pPr>
            <a:lvl2pPr>
              <a:defRPr sz="10800"/>
            </a:lvl2pPr>
            <a:lvl3pPr>
              <a:defRPr sz="97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756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760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934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0323" y="1419734"/>
            <a:ext cx="16583325" cy="6042122"/>
          </a:xfrm>
        </p:spPr>
        <p:txBody>
          <a:bodyPr anchor="b"/>
          <a:lstStyle>
            <a:lvl1pPr algn="l">
              <a:defRPr sz="10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707463" y="1419736"/>
            <a:ext cx="28178522" cy="30433478"/>
          </a:xfrm>
        </p:spPr>
        <p:txBody>
          <a:bodyPr/>
          <a:lstStyle>
            <a:lvl1pPr>
              <a:defRPr sz="17200"/>
            </a:lvl1pPr>
            <a:lvl2pPr>
              <a:defRPr sz="15100"/>
            </a:lvl2pPr>
            <a:lvl3pPr>
              <a:defRPr sz="12900"/>
            </a:lvl3pPr>
            <a:lvl4pPr>
              <a:defRPr sz="10800"/>
            </a:lvl4pPr>
            <a:lvl5pPr>
              <a:defRPr sz="10800"/>
            </a:lvl5pPr>
            <a:lvl6pPr>
              <a:defRPr sz="10800"/>
            </a:lvl6pPr>
            <a:lvl7pPr>
              <a:defRPr sz="10800"/>
            </a:lvl7pPr>
            <a:lvl8pPr>
              <a:defRPr sz="10800"/>
            </a:lvl8pPr>
            <a:lvl9pPr>
              <a:defRPr sz="10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20323" y="7461858"/>
            <a:ext cx="16583325" cy="24391356"/>
          </a:xfrm>
        </p:spPr>
        <p:txBody>
          <a:bodyPr/>
          <a:lstStyle>
            <a:lvl1pPr marL="0" indent="0">
              <a:buNone/>
              <a:defRPr sz="7500"/>
            </a:lvl1pPr>
            <a:lvl2pPr marL="2458528" indent="0">
              <a:buNone/>
              <a:defRPr sz="6500"/>
            </a:lvl2pPr>
            <a:lvl3pPr marL="4917062" indent="0">
              <a:buNone/>
              <a:defRPr sz="5400"/>
            </a:lvl3pPr>
            <a:lvl4pPr marL="7375591" indent="0">
              <a:buNone/>
              <a:defRPr sz="4800"/>
            </a:lvl4pPr>
            <a:lvl5pPr marL="9834125" indent="0">
              <a:buNone/>
              <a:defRPr sz="4800"/>
            </a:lvl5pPr>
            <a:lvl6pPr marL="12292653" indent="0">
              <a:buNone/>
              <a:defRPr sz="4800"/>
            </a:lvl6pPr>
            <a:lvl7pPr marL="14751187" indent="0">
              <a:buNone/>
              <a:defRPr sz="4800"/>
            </a:lvl7pPr>
            <a:lvl8pPr marL="17209716" indent="0">
              <a:buNone/>
              <a:defRPr sz="4800"/>
            </a:lvl8pPr>
            <a:lvl9pPr marL="19668244" indent="0">
              <a:buNone/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027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79988" y="24960898"/>
            <a:ext cx="30243780" cy="2946775"/>
          </a:xfrm>
        </p:spPr>
        <p:txBody>
          <a:bodyPr anchor="b"/>
          <a:lstStyle>
            <a:lvl1pPr algn="l">
              <a:defRPr sz="10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879988" y="3186146"/>
            <a:ext cx="30243780" cy="21395055"/>
          </a:xfrm>
        </p:spPr>
        <p:txBody>
          <a:bodyPr/>
          <a:lstStyle>
            <a:lvl1pPr marL="0" indent="0">
              <a:buNone/>
              <a:defRPr sz="17200"/>
            </a:lvl1pPr>
            <a:lvl2pPr marL="2458528" indent="0">
              <a:buNone/>
              <a:defRPr sz="15100"/>
            </a:lvl2pPr>
            <a:lvl3pPr marL="4917062" indent="0">
              <a:buNone/>
              <a:defRPr sz="12900"/>
            </a:lvl3pPr>
            <a:lvl4pPr marL="7375591" indent="0">
              <a:buNone/>
              <a:defRPr sz="10800"/>
            </a:lvl4pPr>
            <a:lvl5pPr marL="9834125" indent="0">
              <a:buNone/>
              <a:defRPr sz="10800"/>
            </a:lvl5pPr>
            <a:lvl6pPr marL="12292653" indent="0">
              <a:buNone/>
              <a:defRPr sz="10800"/>
            </a:lvl6pPr>
            <a:lvl7pPr marL="14751187" indent="0">
              <a:buNone/>
              <a:defRPr sz="10800"/>
            </a:lvl7pPr>
            <a:lvl8pPr marL="17209716" indent="0">
              <a:buNone/>
              <a:defRPr sz="10800"/>
            </a:lvl8pPr>
            <a:lvl9pPr marL="19668244" indent="0">
              <a:buNone/>
              <a:defRPr sz="10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879988" y="27907673"/>
            <a:ext cx="30243780" cy="4184910"/>
          </a:xfrm>
        </p:spPr>
        <p:txBody>
          <a:bodyPr/>
          <a:lstStyle>
            <a:lvl1pPr marL="0" indent="0">
              <a:buNone/>
              <a:defRPr sz="7500"/>
            </a:lvl1pPr>
            <a:lvl2pPr marL="2458528" indent="0">
              <a:buNone/>
              <a:defRPr sz="6500"/>
            </a:lvl2pPr>
            <a:lvl3pPr marL="4917062" indent="0">
              <a:buNone/>
              <a:defRPr sz="5400"/>
            </a:lvl3pPr>
            <a:lvl4pPr marL="7375591" indent="0">
              <a:buNone/>
              <a:defRPr sz="4800"/>
            </a:lvl4pPr>
            <a:lvl5pPr marL="9834125" indent="0">
              <a:buNone/>
              <a:defRPr sz="4800"/>
            </a:lvl5pPr>
            <a:lvl6pPr marL="12292653" indent="0">
              <a:buNone/>
              <a:defRPr sz="4800"/>
            </a:lvl6pPr>
            <a:lvl7pPr marL="14751187" indent="0">
              <a:buNone/>
              <a:defRPr sz="4800"/>
            </a:lvl7pPr>
            <a:lvl8pPr marL="17209716" indent="0">
              <a:buNone/>
              <a:defRPr sz="4800"/>
            </a:lvl8pPr>
            <a:lvl9pPr marL="19668244" indent="0">
              <a:buNone/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35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520315" y="1427990"/>
            <a:ext cx="45365670" cy="5943071"/>
          </a:xfrm>
          <a:prstGeom prst="rect">
            <a:avLst/>
          </a:prstGeom>
        </p:spPr>
        <p:txBody>
          <a:bodyPr vert="horz" lIns="491706" tIns="245853" rIns="491706" bIns="24585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20315" y="8320307"/>
            <a:ext cx="45365670" cy="23532912"/>
          </a:xfrm>
          <a:prstGeom prst="rect">
            <a:avLst/>
          </a:prstGeom>
        </p:spPr>
        <p:txBody>
          <a:bodyPr vert="horz" lIns="491706" tIns="245853" rIns="491706" bIns="24585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2520315" y="33050085"/>
            <a:ext cx="11761470" cy="1898481"/>
          </a:xfrm>
          <a:prstGeom prst="rect">
            <a:avLst/>
          </a:prstGeom>
        </p:spPr>
        <p:txBody>
          <a:bodyPr vert="horz" lIns="491706" tIns="245853" rIns="491706" bIns="245853" rtlCol="0" anchor="ctr"/>
          <a:lstStyle>
            <a:lvl1pPr algn="l">
              <a:defRPr sz="6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824A4-A387-4D29-91BF-120E9A623A93}" type="datetimeFigureOut">
              <a:rPr kumimoji="1" lang="ja-JP" altLang="en-US" smtClean="0"/>
              <a:t>2015/6/16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7222153" y="33050085"/>
            <a:ext cx="15961995" cy="1898481"/>
          </a:xfrm>
          <a:prstGeom prst="rect">
            <a:avLst/>
          </a:prstGeom>
        </p:spPr>
        <p:txBody>
          <a:bodyPr vert="horz" lIns="491706" tIns="245853" rIns="491706" bIns="245853" rtlCol="0" anchor="ctr"/>
          <a:lstStyle>
            <a:lvl1pPr algn="ctr">
              <a:defRPr sz="6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36124515" y="33050085"/>
            <a:ext cx="11761470" cy="1898481"/>
          </a:xfrm>
          <a:prstGeom prst="rect">
            <a:avLst/>
          </a:prstGeom>
        </p:spPr>
        <p:txBody>
          <a:bodyPr vert="horz" lIns="491706" tIns="245853" rIns="491706" bIns="245853" rtlCol="0" anchor="ctr"/>
          <a:lstStyle>
            <a:lvl1pPr algn="r">
              <a:defRPr sz="6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7A9B5-EB4D-4463-B4D7-4CF25FCF6E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96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17062" rtl="0" eaLnBrk="1" latinLnBrk="0" hangingPunct="1">
        <a:spcBef>
          <a:spcPct val="0"/>
        </a:spcBef>
        <a:buNone/>
        <a:defRPr kumimoji="1" sz="2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3896" indent="-1843896" algn="l" defTabSz="49170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7200" kern="1200">
          <a:solidFill>
            <a:schemeClr val="tx1"/>
          </a:solidFill>
          <a:latin typeface="+mn-lt"/>
          <a:ea typeface="+mn-ea"/>
          <a:cs typeface="+mn-cs"/>
        </a:defRPr>
      </a:lvl1pPr>
      <a:lvl2pPr marL="3995114" indent="-1536580" algn="l" defTabSz="49170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100" kern="1200">
          <a:solidFill>
            <a:schemeClr val="tx1"/>
          </a:solidFill>
          <a:latin typeface="+mn-lt"/>
          <a:ea typeface="+mn-ea"/>
          <a:cs typeface="+mn-cs"/>
        </a:defRPr>
      </a:lvl2pPr>
      <a:lvl3pPr marL="6146327" indent="-1229264" algn="l" defTabSz="49170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2900" kern="1200">
          <a:solidFill>
            <a:schemeClr val="tx1"/>
          </a:solidFill>
          <a:latin typeface="+mn-lt"/>
          <a:ea typeface="+mn-ea"/>
          <a:cs typeface="+mn-cs"/>
        </a:defRPr>
      </a:lvl3pPr>
      <a:lvl4pPr marL="8604860" indent="-1229264" algn="l" defTabSz="49170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4pPr>
      <a:lvl5pPr marL="11063389" indent="-1229264" algn="l" defTabSz="491706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5pPr>
      <a:lvl6pPr marL="13521917" indent="-1229264" algn="l" defTabSz="49170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6pPr>
      <a:lvl7pPr marL="15980451" indent="-1229264" algn="l" defTabSz="49170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7pPr>
      <a:lvl8pPr marL="18438980" indent="-1229264" algn="l" defTabSz="49170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8pPr>
      <a:lvl9pPr marL="20897514" indent="-1229264" algn="l" defTabSz="49170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17062" rtl="0" eaLnBrk="1" latinLnBrk="0" hangingPunct="1">
        <a:defRPr kumimoji="1" sz="9700" kern="1200">
          <a:solidFill>
            <a:schemeClr val="tx1"/>
          </a:solidFill>
          <a:latin typeface="+mn-lt"/>
          <a:ea typeface="+mn-ea"/>
          <a:cs typeface="+mn-cs"/>
        </a:defRPr>
      </a:lvl1pPr>
      <a:lvl2pPr marL="2458528" algn="l" defTabSz="4917062" rtl="0" eaLnBrk="1" latinLnBrk="0" hangingPunct="1">
        <a:defRPr kumimoji="1" sz="9700" kern="1200">
          <a:solidFill>
            <a:schemeClr val="tx1"/>
          </a:solidFill>
          <a:latin typeface="+mn-lt"/>
          <a:ea typeface="+mn-ea"/>
          <a:cs typeface="+mn-cs"/>
        </a:defRPr>
      </a:lvl2pPr>
      <a:lvl3pPr marL="4917062" algn="l" defTabSz="4917062" rtl="0" eaLnBrk="1" latinLnBrk="0" hangingPunct="1">
        <a:defRPr kumimoji="1" sz="9700" kern="1200">
          <a:solidFill>
            <a:schemeClr val="tx1"/>
          </a:solidFill>
          <a:latin typeface="+mn-lt"/>
          <a:ea typeface="+mn-ea"/>
          <a:cs typeface="+mn-cs"/>
        </a:defRPr>
      </a:lvl3pPr>
      <a:lvl4pPr marL="7375591" algn="l" defTabSz="4917062" rtl="0" eaLnBrk="1" latinLnBrk="0" hangingPunct="1">
        <a:defRPr kumimoji="1" sz="9700" kern="1200">
          <a:solidFill>
            <a:schemeClr val="tx1"/>
          </a:solidFill>
          <a:latin typeface="+mn-lt"/>
          <a:ea typeface="+mn-ea"/>
          <a:cs typeface="+mn-cs"/>
        </a:defRPr>
      </a:lvl4pPr>
      <a:lvl5pPr marL="9834125" algn="l" defTabSz="4917062" rtl="0" eaLnBrk="1" latinLnBrk="0" hangingPunct="1">
        <a:defRPr kumimoji="1" sz="9700" kern="1200">
          <a:solidFill>
            <a:schemeClr val="tx1"/>
          </a:solidFill>
          <a:latin typeface="+mn-lt"/>
          <a:ea typeface="+mn-ea"/>
          <a:cs typeface="+mn-cs"/>
        </a:defRPr>
      </a:lvl5pPr>
      <a:lvl6pPr marL="12292653" algn="l" defTabSz="4917062" rtl="0" eaLnBrk="1" latinLnBrk="0" hangingPunct="1">
        <a:defRPr kumimoji="1" sz="9700" kern="1200">
          <a:solidFill>
            <a:schemeClr val="tx1"/>
          </a:solidFill>
          <a:latin typeface="+mn-lt"/>
          <a:ea typeface="+mn-ea"/>
          <a:cs typeface="+mn-cs"/>
        </a:defRPr>
      </a:lvl6pPr>
      <a:lvl7pPr marL="14751187" algn="l" defTabSz="4917062" rtl="0" eaLnBrk="1" latinLnBrk="0" hangingPunct="1">
        <a:defRPr kumimoji="1" sz="9700" kern="1200">
          <a:solidFill>
            <a:schemeClr val="tx1"/>
          </a:solidFill>
          <a:latin typeface="+mn-lt"/>
          <a:ea typeface="+mn-ea"/>
          <a:cs typeface="+mn-cs"/>
        </a:defRPr>
      </a:lvl7pPr>
      <a:lvl8pPr marL="17209716" algn="l" defTabSz="4917062" rtl="0" eaLnBrk="1" latinLnBrk="0" hangingPunct="1">
        <a:defRPr kumimoji="1" sz="9700" kern="1200">
          <a:solidFill>
            <a:schemeClr val="tx1"/>
          </a:solidFill>
          <a:latin typeface="+mn-lt"/>
          <a:ea typeface="+mn-ea"/>
          <a:cs typeface="+mn-cs"/>
        </a:defRPr>
      </a:lvl8pPr>
      <a:lvl9pPr marL="19668244" algn="l" defTabSz="4917062" rtl="0" eaLnBrk="1" latinLnBrk="0" hangingPunct="1">
        <a:defRPr kumimoji="1" sz="9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2961090" y="3280058"/>
            <a:ext cx="11017224" cy="755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600" dirty="0" smtClean="0">
                <a:solidFill>
                  <a:srgbClr val="FF0000"/>
                </a:solidFill>
              </a:rPr>
              <a:t>B0</a:t>
            </a:r>
            <a:r>
              <a:rPr kumimoji="1" lang="ja-JP" altLang="en-US" sz="9600" dirty="0" smtClean="0">
                <a:solidFill>
                  <a:srgbClr val="FF0000"/>
                </a:solidFill>
              </a:rPr>
              <a:t>横用テンプレート</a:t>
            </a:r>
            <a:endParaRPr kumimoji="1" lang="en-US" altLang="ja-JP" sz="9600" dirty="0" smtClean="0">
              <a:solidFill>
                <a:srgbClr val="FF0000"/>
              </a:solidFill>
            </a:endParaRPr>
          </a:p>
          <a:p>
            <a:endParaRPr lang="en-US" altLang="ja-JP" sz="9600" dirty="0"/>
          </a:p>
          <a:p>
            <a:r>
              <a:rPr kumimoji="1" lang="en-US" altLang="ja-JP" sz="9600" dirty="0" smtClean="0"/>
              <a:t>1456</a:t>
            </a:r>
            <a:r>
              <a:rPr kumimoji="1" lang="ja-JP" altLang="en-US" sz="9600" dirty="0" smtClean="0"/>
              <a:t>㎜</a:t>
            </a:r>
            <a:r>
              <a:rPr kumimoji="1" lang="en-US" altLang="ja-JP" sz="9600" dirty="0" smtClean="0"/>
              <a:t>×1030</a:t>
            </a:r>
            <a:r>
              <a:rPr kumimoji="1" lang="ja-JP" altLang="en-US" sz="9600" dirty="0" smtClean="0"/>
              <a:t>㎜</a:t>
            </a:r>
            <a:endParaRPr kumimoji="1" lang="en-US" altLang="ja-JP" sz="9600" dirty="0" smtClean="0"/>
          </a:p>
          <a:p>
            <a:endParaRPr lang="en-US" altLang="ja-JP" sz="9600" dirty="0"/>
          </a:p>
          <a:p>
            <a:r>
              <a:rPr kumimoji="1" lang="ja-JP" altLang="en-US" sz="9600" dirty="0" smtClean="0"/>
              <a:t>アルプス</a:t>
            </a:r>
            <a:r>
              <a:rPr kumimoji="1" lang="en-US" altLang="ja-JP" sz="9600" dirty="0" smtClean="0"/>
              <a:t>PPS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12961090" y="14516844"/>
            <a:ext cx="11953328" cy="1174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600" dirty="0"/>
              <a:t>ページ設定</a:t>
            </a:r>
            <a:r>
              <a:rPr lang="en-US" altLang="ja-JP" sz="6600" dirty="0"/>
              <a:t>(</a:t>
            </a:r>
            <a:r>
              <a:rPr lang="ja-JP" altLang="en-US" sz="6600" dirty="0"/>
              <a:t>縮小サイズ）</a:t>
            </a:r>
            <a:endParaRPr lang="en-US" altLang="ja-JP" sz="6600" dirty="0"/>
          </a:p>
          <a:p>
            <a:endParaRPr lang="en-US" altLang="ja-JP" sz="6600" dirty="0" smtClean="0"/>
          </a:p>
          <a:p>
            <a:r>
              <a:rPr lang="ja-JP" altLang="en-US" sz="6600" dirty="0" smtClean="0"/>
              <a:t>幅</a:t>
            </a:r>
            <a:r>
              <a:rPr lang="en-US" altLang="ja-JP" sz="6600" dirty="0"/>
              <a:t>1400</a:t>
            </a:r>
            <a:r>
              <a:rPr lang="ja-JP" altLang="en-US" sz="6600" dirty="0" smtClean="0"/>
              <a:t>㎜</a:t>
            </a:r>
            <a:endParaRPr lang="en-US" altLang="ja-JP" sz="6600" dirty="0"/>
          </a:p>
          <a:p>
            <a:r>
              <a:rPr lang="ja-JP" altLang="en-US" sz="6600" dirty="0" smtClean="0"/>
              <a:t>高さ</a:t>
            </a:r>
            <a:r>
              <a:rPr lang="en-US" altLang="ja-JP" sz="6600" dirty="0"/>
              <a:t>990.4</a:t>
            </a:r>
            <a:r>
              <a:rPr lang="ja-JP" altLang="en-US" sz="6600" dirty="0" smtClean="0"/>
              <a:t>㎜</a:t>
            </a:r>
            <a:endParaRPr lang="en-US" altLang="ja-JP" sz="6600" dirty="0" smtClean="0"/>
          </a:p>
          <a:p>
            <a:endParaRPr lang="en-US" altLang="ja-JP" sz="6600" dirty="0"/>
          </a:p>
          <a:p>
            <a:r>
              <a:rPr lang="en-US" altLang="ja-JP" sz="6600" dirty="0" smtClean="0"/>
              <a:t>※</a:t>
            </a:r>
          </a:p>
          <a:p>
            <a:r>
              <a:rPr lang="en-US" altLang="ja-JP" sz="6600" dirty="0"/>
              <a:t>Power Point</a:t>
            </a:r>
            <a:r>
              <a:rPr lang="ja-JP" altLang="en-US" sz="6600" dirty="0"/>
              <a:t>の制限上</a:t>
            </a:r>
            <a:r>
              <a:rPr lang="ja-JP" altLang="en-US" sz="6600" dirty="0" smtClean="0"/>
              <a:t>、</a:t>
            </a:r>
            <a:r>
              <a:rPr lang="en-US" altLang="ja-JP" sz="6600" dirty="0" smtClean="0"/>
              <a:t>B0</a:t>
            </a:r>
            <a:r>
              <a:rPr lang="ja-JP" altLang="en-US" sz="6600" dirty="0" smtClean="0"/>
              <a:t>原寸には設定できない為、縮小サイズにしております。</a:t>
            </a:r>
            <a:endParaRPr lang="en-US" altLang="ja-JP" sz="6600" dirty="0" smtClean="0"/>
          </a:p>
          <a:p>
            <a:r>
              <a:rPr lang="ja-JP" altLang="en-US" sz="6600" dirty="0"/>
              <a:t>（制作時に拡大印刷いたします）</a:t>
            </a:r>
          </a:p>
          <a:p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-13241790" y="13940780"/>
            <a:ext cx="12745416" cy="117416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775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50</Words>
  <Application>Microsoft Office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alpssengoku06</dc:creator>
  <cp:lastModifiedBy>alpssengoku06</cp:lastModifiedBy>
  <cp:revision>3</cp:revision>
  <dcterms:created xsi:type="dcterms:W3CDTF">2015-06-16T06:14:49Z</dcterms:created>
  <dcterms:modified xsi:type="dcterms:W3CDTF">2015-06-16T06:27:19Z</dcterms:modified>
</cp:coreProperties>
</file>