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5658425" cy="50406300"/>
  <p:notesSz cx="6858000" cy="9144000"/>
  <p:defaultTextStyle>
    <a:defPPr>
      <a:defRPr lang="ja-JP"/>
    </a:defPPr>
    <a:lvl1pPr marL="0" algn="l" defTabSz="4917470" rtl="0" eaLnBrk="1" latinLnBrk="0" hangingPunct="1">
      <a:defRPr kumimoji="1" sz="9600" kern="1200">
        <a:solidFill>
          <a:schemeClr val="tx1"/>
        </a:solidFill>
        <a:latin typeface="+mn-lt"/>
        <a:ea typeface="+mn-ea"/>
        <a:cs typeface="+mn-cs"/>
      </a:defRPr>
    </a:lvl1pPr>
    <a:lvl2pPr marL="2458734" algn="l" defTabSz="4917470" rtl="0" eaLnBrk="1" latinLnBrk="0" hangingPunct="1">
      <a:defRPr kumimoji="1" sz="9600" kern="1200">
        <a:solidFill>
          <a:schemeClr val="tx1"/>
        </a:solidFill>
        <a:latin typeface="+mn-lt"/>
        <a:ea typeface="+mn-ea"/>
        <a:cs typeface="+mn-cs"/>
      </a:defRPr>
    </a:lvl2pPr>
    <a:lvl3pPr marL="4917470" algn="l" defTabSz="4917470" rtl="0" eaLnBrk="1" latinLnBrk="0" hangingPunct="1">
      <a:defRPr kumimoji="1" sz="9600" kern="1200">
        <a:solidFill>
          <a:schemeClr val="tx1"/>
        </a:solidFill>
        <a:latin typeface="+mn-lt"/>
        <a:ea typeface="+mn-ea"/>
        <a:cs typeface="+mn-cs"/>
      </a:defRPr>
    </a:lvl3pPr>
    <a:lvl4pPr marL="7376204" algn="l" defTabSz="4917470" rtl="0" eaLnBrk="1" latinLnBrk="0" hangingPunct="1">
      <a:defRPr kumimoji="1" sz="9600" kern="1200">
        <a:solidFill>
          <a:schemeClr val="tx1"/>
        </a:solidFill>
        <a:latin typeface="+mn-lt"/>
        <a:ea typeface="+mn-ea"/>
        <a:cs typeface="+mn-cs"/>
      </a:defRPr>
    </a:lvl4pPr>
    <a:lvl5pPr marL="9834938" algn="l" defTabSz="4917470" rtl="0" eaLnBrk="1" latinLnBrk="0" hangingPunct="1">
      <a:defRPr kumimoji="1" sz="9600" kern="1200">
        <a:solidFill>
          <a:schemeClr val="tx1"/>
        </a:solidFill>
        <a:latin typeface="+mn-lt"/>
        <a:ea typeface="+mn-ea"/>
        <a:cs typeface="+mn-cs"/>
      </a:defRPr>
    </a:lvl5pPr>
    <a:lvl6pPr marL="12293673" algn="l" defTabSz="4917470" rtl="0" eaLnBrk="1" latinLnBrk="0" hangingPunct="1">
      <a:defRPr kumimoji="1" sz="9600" kern="1200">
        <a:solidFill>
          <a:schemeClr val="tx1"/>
        </a:solidFill>
        <a:latin typeface="+mn-lt"/>
        <a:ea typeface="+mn-ea"/>
        <a:cs typeface="+mn-cs"/>
      </a:defRPr>
    </a:lvl6pPr>
    <a:lvl7pPr marL="14752408" algn="l" defTabSz="4917470" rtl="0" eaLnBrk="1" latinLnBrk="0" hangingPunct="1">
      <a:defRPr kumimoji="1" sz="9600" kern="1200">
        <a:solidFill>
          <a:schemeClr val="tx1"/>
        </a:solidFill>
        <a:latin typeface="+mn-lt"/>
        <a:ea typeface="+mn-ea"/>
        <a:cs typeface="+mn-cs"/>
      </a:defRPr>
    </a:lvl7pPr>
    <a:lvl8pPr marL="17211142" algn="l" defTabSz="4917470" rtl="0" eaLnBrk="1" latinLnBrk="0" hangingPunct="1">
      <a:defRPr kumimoji="1" sz="9600" kern="1200">
        <a:solidFill>
          <a:schemeClr val="tx1"/>
        </a:solidFill>
        <a:latin typeface="+mn-lt"/>
        <a:ea typeface="+mn-ea"/>
        <a:cs typeface="+mn-cs"/>
      </a:defRPr>
    </a:lvl8pPr>
    <a:lvl9pPr marL="19669877" algn="l" defTabSz="4917470" rtl="0" eaLnBrk="1" latinLnBrk="0" hangingPunct="1">
      <a:defRPr kumimoji="1" sz="9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" d="100"/>
          <a:sy n="15" d="100"/>
        </p:scale>
        <p:origin x="-2532" y="-150"/>
      </p:cViewPr>
      <p:guideLst>
        <p:guide orient="horz" pos="15876"/>
        <p:guide pos="112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417F3-AF89-46FA-99BC-9C985B8BF2CA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C8ACF-C5A2-45D7-9AD9-68EE1E819B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532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17470" rtl="0" eaLnBrk="1" latinLnBrk="0" hangingPunct="1">
      <a:defRPr kumimoji="1" sz="6400" kern="1200">
        <a:solidFill>
          <a:schemeClr val="tx1"/>
        </a:solidFill>
        <a:latin typeface="+mn-lt"/>
        <a:ea typeface="+mn-ea"/>
        <a:cs typeface="+mn-cs"/>
      </a:defRPr>
    </a:lvl1pPr>
    <a:lvl2pPr marL="2458734" algn="l" defTabSz="4917470" rtl="0" eaLnBrk="1" latinLnBrk="0" hangingPunct="1">
      <a:defRPr kumimoji="1" sz="6400" kern="1200">
        <a:solidFill>
          <a:schemeClr val="tx1"/>
        </a:solidFill>
        <a:latin typeface="+mn-lt"/>
        <a:ea typeface="+mn-ea"/>
        <a:cs typeface="+mn-cs"/>
      </a:defRPr>
    </a:lvl2pPr>
    <a:lvl3pPr marL="4917470" algn="l" defTabSz="4917470" rtl="0" eaLnBrk="1" latinLnBrk="0" hangingPunct="1">
      <a:defRPr kumimoji="1" sz="6400" kern="1200">
        <a:solidFill>
          <a:schemeClr val="tx1"/>
        </a:solidFill>
        <a:latin typeface="+mn-lt"/>
        <a:ea typeface="+mn-ea"/>
        <a:cs typeface="+mn-cs"/>
      </a:defRPr>
    </a:lvl3pPr>
    <a:lvl4pPr marL="7376204" algn="l" defTabSz="4917470" rtl="0" eaLnBrk="1" latinLnBrk="0" hangingPunct="1">
      <a:defRPr kumimoji="1" sz="6400" kern="1200">
        <a:solidFill>
          <a:schemeClr val="tx1"/>
        </a:solidFill>
        <a:latin typeface="+mn-lt"/>
        <a:ea typeface="+mn-ea"/>
        <a:cs typeface="+mn-cs"/>
      </a:defRPr>
    </a:lvl4pPr>
    <a:lvl5pPr marL="9834938" algn="l" defTabSz="4917470" rtl="0" eaLnBrk="1" latinLnBrk="0" hangingPunct="1">
      <a:defRPr kumimoji="1" sz="6400" kern="1200">
        <a:solidFill>
          <a:schemeClr val="tx1"/>
        </a:solidFill>
        <a:latin typeface="+mn-lt"/>
        <a:ea typeface="+mn-ea"/>
        <a:cs typeface="+mn-cs"/>
      </a:defRPr>
    </a:lvl5pPr>
    <a:lvl6pPr marL="12293673" algn="l" defTabSz="4917470" rtl="0" eaLnBrk="1" latinLnBrk="0" hangingPunct="1">
      <a:defRPr kumimoji="1" sz="6400" kern="1200">
        <a:solidFill>
          <a:schemeClr val="tx1"/>
        </a:solidFill>
        <a:latin typeface="+mn-lt"/>
        <a:ea typeface="+mn-ea"/>
        <a:cs typeface="+mn-cs"/>
      </a:defRPr>
    </a:lvl6pPr>
    <a:lvl7pPr marL="14752408" algn="l" defTabSz="4917470" rtl="0" eaLnBrk="1" latinLnBrk="0" hangingPunct="1">
      <a:defRPr kumimoji="1" sz="6400" kern="1200">
        <a:solidFill>
          <a:schemeClr val="tx1"/>
        </a:solidFill>
        <a:latin typeface="+mn-lt"/>
        <a:ea typeface="+mn-ea"/>
        <a:cs typeface="+mn-cs"/>
      </a:defRPr>
    </a:lvl7pPr>
    <a:lvl8pPr marL="17211142" algn="l" defTabSz="4917470" rtl="0" eaLnBrk="1" latinLnBrk="0" hangingPunct="1">
      <a:defRPr kumimoji="1" sz="6400" kern="1200">
        <a:solidFill>
          <a:schemeClr val="tx1"/>
        </a:solidFill>
        <a:latin typeface="+mn-lt"/>
        <a:ea typeface="+mn-ea"/>
        <a:cs typeface="+mn-cs"/>
      </a:defRPr>
    </a:lvl8pPr>
    <a:lvl9pPr marL="19669877" algn="l" defTabSz="4917470" rtl="0" eaLnBrk="1" latinLnBrk="0" hangingPunct="1">
      <a:defRPr kumimoji="1" sz="6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6150" y="685800"/>
            <a:ext cx="24257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C8ACF-C5A2-45D7-9AD9-68EE1E819BA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686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74382" y="15658628"/>
            <a:ext cx="30309661" cy="10804684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48764" y="28563570"/>
            <a:ext cx="24960898" cy="128816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587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917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37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834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293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752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211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669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092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54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852358" y="2018593"/>
            <a:ext cx="8023146" cy="4300870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82922" y="2018593"/>
            <a:ext cx="23475129" cy="4300870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69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643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16771" y="32390719"/>
            <a:ext cx="30309661" cy="10011251"/>
          </a:xfrm>
        </p:spPr>
        <p:txBody>
          <a:bodyPr anchor="t"/>
          <a:lstStyle>
            <a:lvl1pPr algn="l">
              <a:defRPr sz="21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816771" y="21364345"/>
            <a:ext cx="30309661" cy="11026374"/>
          </a:xfrm>
        </p:spPr>
        <p:txBody>
          <a:bodyPr anchor="b"/>
          <a:lstStyle>
            <a:lvl1pPr marL="0" indent="0">
              <a:buNone/>
              <a:defRPr sz="10700">
                <a:solidFill>
                  <a:schemeClr val="tx1">
                    <a:tint val="75000"/>
                  </a:schemeClr>
                </a:solidFill>
              </a:defRPr>
            </a:lvl1pPr>
            <a:lvl2pPr marL="2458734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91747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3pPr>
            <a:lvl4pPr marL="73762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4pPr>
            <a:lvl5pPr marL="9834938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5pPr>
            <a:lvl6pPr marL="12293673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6pPr>
            <a:lvl7pPr marL="14752408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7pPr>
            <a:lvl8pPr marL="17211142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8pPr>
            <a:lvl9pPr marL="19669877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846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82922" y="11761474"/>
            <a:ext cx="15749138" cy="33265828"/>
          </a:xfrm>
        </p:spPr>
        <p:txBody>
          <a:bodyPr/>
          <a:lstStyle>
            <a:lvl1pPr>
              <a:defRPr sz="15000"/>
            </a:lvl1pPr>
            <a:lvl2pPr>
              <a:defRPr sz="12900"/>
            </a:lvl2pPr>
            <a:lvl3pPr>
              <a:defRPr sz="107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126366" y="11761474"/>
            <a:ext cx="15749138" cy="33265828"/>
          </a:xfrm>
        </p:spPr>
        <p:txBody>
          <a:bodyPr/>
          <a:lstStyle>
            <a:lvl1pPr>
              <a:defRPr sz="15000"/>
            </a:lvl1pPr>
            <a:lvl2pPr>
              <a:defRPr sz="12900"/>
            </a:lvl2pPr>
            <a:lvl3pPr>
              <a:defRPr sz="107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595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82922" y="11283081"/>
            <a:ext cx="15755330" cy="4702251"/>
          </a:xfrm>
        </p:spPr>
        <p:txBody>
          <a:bodyPr anchor="b"/>
          <a:lstStyle>
            <a:lvl1pPr marL="0" indent="0">
              <a:buNone/>
              <a:defRPr sz="12900" b="1"/>
            </a:lvl1pPr>
            <a:lvl2pPr marL="2458734" indent="0">
              <a:buNone/>
              <a:defRPr sz="10700" b="1"/>
            </a:lvl2pPr>
            <a:lvl3pPr marL="4917470" indent="0">
              <a:buNone/>
              <a:defRPr sz="9600" b="1"/>
            </a:lvl3pPr>
            <a:lvl4pPr marL="7376204" indent="0">
              <a:buNone/>
              <a:defRPr sz="8600" b="1"/>
            </a:lvl4pPr>
            <a:lvl5pPr marL="9834938" indent="0">
              <a:buNone/>
              <a:defRPr sz="8600" b="1"/>
            </a:lvl5pPr>
            <a:lvl6pPr marL="12293673" indent="0">
              <a:buNone/>
              <a:defRPr sz="8600" b="1"/>
            </a:lvl6pPr>
            <a:lvl7pPr marL="14752408" indent="0">
              <a:buNone/>
              <a:defRPr sz="8600" b="1"/>
            </a:lvl7pPr>
            <a:lvl8pPr marL="17211142" indent="0">
              <a:buNone/>
              <a:defRPr sz="8600" b="1"/>
            </a:lvl8pPr>
            <a:lvl9pPr marL="19669877" indent="0">
              <a:buNone/>
              <a:defRPr sz="8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82922" y="15985332"/>
            <a:ext cx="15755330" cy="29041966"/>
          </a:xfrm>
        </p:spPr>
        <p:txBody>
          <a:bodyPr/>
          <a:lstStyle>
            <a:lvl1pPr>
              <a:defRPr sz="12900"/>
            </a:lvl1pPr>
            <a:lvl2pPr>
              <a:defRPr sz="107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8113987" y="11283081"/>
            <a:ext cx="15761519" cy="4702251"/>
          </a:xfrm>
        </p:spPr>
        <p:txBody>
          <a:bodyPr anchor="b"/>
          <a:lstStyle>
            <a:lvl1pPr marL="0" indent="0">
              <a:buNone/>
              <a:defRPr sz="12900" b="1"/>
            </a:lvl1pPr>
            <a:lvl2pPr marL="2458734" indent="0">
              <a:buNone/>
              <a:defRPr sz="10700" b="1"/>
            </a:lvl2pPr>
            <a:lvl3pPr marL="4917470" indent="0">
              <a:buNone/>
              <a:defRPr sz="9600" b="1"/>
            </a:lvl3pPr>
            <a:lvl4pPr marL="7376204" indent="0">
              <a:buNone/>
              <a:defRPr sz="8600" b="1"/>
            </a:lvl4pPr>
            <a:lvl5pPr marL="9834938" indent="0">
              <a:buNone/>
              <a:defRPr sz="8600" b="1"/>
            </a:lvl5pPr>
            <a:lvl6pPr marL="12293673" indent="0">
              <a:buNone/>
              <a:defRPr sz="8600" b="1"/>
            </a:lvl6pPr>
            <a:lvl7pPr marL="14752408" indent="0">
              <a:buNone/>
              <a:defRPr sz="8600" b="1"/>
            </a:lvl7pPr>
            <a:lvl8pPr marL="17211142" indent="0">
              <a:buNone/>
              <a:defRPr sz="8600" b="1"/>
            </a:lvl8pPr>
            <a:lvl9pPr marL="19669877" indent="0">
              <a:buNone/>
              <a:defRPr sz="8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8113987" y="15985332"/>
            <a:ext cx="15761519" cy="29041966"/>
          </a:xfrm>
        </p:spPr>
        <p:txBody>
          <a:bodyPr/>
          <a:lstStyle>
            <a:lvl1pPr>
              <a:defRPr sz="12900"/>
            </a:lvl1pPr>
            <a:lvl2pPr>
              <a:defRPr sz="107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939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25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50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82923" y="2006917"/>
            <a:ext cx="11731377" cy="8541068"/>
          </a:xfrm>
        </p:spPr>
        <p:txBody>
          <a:bodyPr anchor="b"/>
          <a:lstStyle>
            <a:lvl1pPr algn="l">
              <a:defRPr sz="10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941454" y="2006921"/>
            <a:ext cx="19934050" cy="43020381"/>
          </a:xfrm>
        </p:spPr>
        <p:txBody>
          <a:bodyPr/>
          <a:lstStyle>
            <a:lvl1pPr>
              <a:defRPr sz="17300"/>
            </a:lvl1pPr>
            <a:lvl2pPr>
              <a:defRPr sz="15000"/>
            </a:lvl2pPr>
            <a:lvl3pPr>
              <a:defRPr sz="12900"/>
            </a:lvl3pPr>
            <a:lvl4pPr>
              <a:defRPr sz="10700"/>
            </a:lvl4pPr>
            <a:lvl5pPr>
              <a:defRPr sz="10700"/>
            </a:lvl5pPr>
            <a:lvl6pPr>
              <a:defRPr sz="10700"/>
            </a:lvl6pPr>
            <a:lvl7pPr>
              <a:defRPr sz="10700"/>
            </a:lvl7pPr>
            <a:lvl8pPr>
              <a:defRPr sz="10700"/>
            </a:lvl8pPr>
            <a:lvl9pPr>
              <a:defRPr sz="10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82923" y="10547989"/>
            <a:ext cx="11731377" cy="34479313"/>
          </a:xfrm>
        </p:spPr>
        <p:txBody>
          <a:bodyPr/>
          <a:lstStyle>
            <a:lvl1pPr marL="0" indent="0">
              <a:buNone/>
              <a:defRPr sz="7500"/>
            </a:lvl1pPr>
            <a:lvl2pPr marL="2458734" indent="0">
              <a:buNone/>
              <a:defRPr sz="6400"/>
            </a:lvl2pPr>
            <a:lvl3pPr marL="4917470" indent="0">
              <a:buNone/>
              <a:defRPr sz="5400"/>
            </a:lvl3pPr>
            <a:lvl4pPr marL="7376204" indent="0">
              <a:buNone/>
              <a:defRPr sz="4900"/>
            </a:lvl4pPr>
            <a:lvl5pPr marL="9834938" indent="0">
              <a:buNone/>
              <a:defRPr sz="4900"/>
            </a:lvl5pPr>
            <a:lvl6pPr marL="12293673" indent="0">
              <a:buNone/>
              <a:defRPr sz="4900"/>
            </a:lvl6pPr>
            <a:lvl7pPr marL="14752408" indent="0">
              <a:buNone/>
              <a:defRPr sz="4900"/>
            </a:lvl7pPr>
            <a:lvl8pPr marL="17211142" indent="0">
              <a:buNone/>
              <a:defRPr sz="4900"/>
            </a:lvl8pPr>
            <a:lvl9pPr marL="19669877" indent="0">
              <a:buNone/>
              <a:defRPr sz="4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604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89301" y="35284410"/>
            <a:ext cx="21395055" cy="4165525"/>
          </a:xfrm>
        </p:spPr>
        <p:txBody>
          <a:bodyPr anchor="b"/>
          <a:lstStyle>
            <a:lvl1pPr algn="l">
              <a:defRPr sz="10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989301" y="4503897"/>
            <a:ext cx="21395055" cy="30243780"/>
          </a:xfrm>
        </p:spPr>
        <p:txBody>
          <a:bodyPr/>
          <a:lstStyle>
            <a:lvl1pPr marL="0" indent="0">
              <a:buNone/>
              <a:defRPr sz="17300"/>
            </a:lvl1pPr>
            <a:lvl2pPr marL="2458734" indent="0">
              <a:buNone/>
              <a:defRPr sz="15000"/>
            </a:lvl2pPr>
            <a:lvl3pPr marL="4917470" indent="0">
              <a:buNone/>
              <a:defRPr sz="12900"/>
            </a:lvl3pPr>
            <a:lvl4pPr marL="7376204" indent="0">
              <a:buNone/>
              <a:defRPr sz="10700"/>
            </a:lvl4pPr>
            <a:lvl5pPr marL="9834938" indent="0">
              <a:buNone/>
              <a:defRPr sz="10700"/>
            </a:lvl5pPr>
            <a:lvl6pPr marL="12293673" indent="0">
              <a:buNone/>
              <a:defRPr sz="10700"/>
            </a:lvl6pPr>
            <a:lvl7pPr marL="14752408" indent="0">
              <a:buNone/>
              <a:defRPr sz="10700"/>
            </a:lvl7pPr>
            <a:lvl8pPr marL="17211142" indent="0">
              <a:buNone/>
              <a:defRPr sz="10700"/>
            </a:lvl8pPr>
            <a:lvl9pPr marL="19669877" indent="0">
              <a:buNone/>
              <a:defRPr sz="10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89301" y="39449935"/>
            <a:ext cx="21395055" cy="5915735"/>
          </a:xfrm>
        </p:spPr>
        <p:txBody>
          <a:bodyPr/>
          <a:lstStyle>
            <a:lvl1pPr marL="0" indent="0">
              <a:buNone/>
              <a:defRPr sz="7500"/>
            </a:lvl1pPr>
            <a:lvl2pPr marL="2458734" indent="0">
              <a:buNone/>
              <a:defRPr sz="6400"/>
            </a:lvl2pPr>
            <a:lvl3pPr marL="4917470" indent="0">
              <a:buNone/>
              <a:defRPr sz="5400"/>
            </a:lvl3pPr>
            <a:lvl4pPr marL="7376204" indent="0">
              <a:buNone/>
              <a:defRPr sz="4900"/>
            </a:lvl4pPr>
            <a:lvl5pPr marL="9834938" indent="0">
              <a:buNone/>
              <a:defRPr sz="4900"/>
            </a:lvl5pPr>
            <a:lvl6pPr marL="12293673" indent="0">
              <a:buNone/>
              <a:defRPr sz="4900"/>
            </a:lvl6pPr>
            <a:lvl7pPr marL="14752408" indent="0">
              <a:buNone/>
              <a:defRPr sz="4900"/>
            </a:lvl7pPr>
            <a:lvl8pPr marL="17211142" indent="0">
              <a:buNone/>
              <a:defRPr sz="4900"/>
            </a:lvl8pPr>
            <a:lvl9pPr marL="19669877" indent="0">
              <a:buNone/>
              <a:defRPr sz="4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74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82921" y="2018589"/>
            <a:ext cx="32092583" cy="8401050"/>
          </a:xfrm>
          <a:prstGeom prst="rect">
            <a:avLst/>
          </a:prstGeom>
        </p:spPr>
        <p:txBody>
          <a:bodyPr vert="horz" lIns="491747" tIns="245874" rIns="491747" bIns="24587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82921" y="11761474"/>
            <a:ext cx="32092583" cy="33265828"/>
          </a:xfrm>
          <a:prstGeom prst="rect">
            <a:avLst/>
          </a:prstGeom>
        </p:spPr>
        <p:txBody>
          <a:bodyPr vert="horz" lIns="491747" tIns="245874" rIns="491747" bIns="24587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82922" y="46719176"/>
            <a:ext cx="8320299" cy="2683669"/>
          </a:xfrm>
          <a:prstGeom prst="rect">
            <a:avLst/>
          </a:prstGeom>
        </p:spPr>
        <p:txBody>
          <a:bodyPr vert="horz" lIns="491747" tIns="245874" rIns="491747" bIns="245874" rtlCol="0" anchor="ctr"/>
          <a:lstStyle>
            <a:lvl1pPr algn="l">
              <a:defRPr sz="6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8E6EC-76EB-4D3A-800D-C181B58A4DE7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2183296" y="46719176"/>
            <a:ext cx="11291835" cy="2683669"/>
          </a:xfrm>
          <a:prstGeom prst="rect">
            <a:avLst/>
          </a:prstGeom>
        </p:spPr>
        <p:txBody>
          <a:bodyPr vert="horz" lIns="491747" tIns="245874" rIns="491747" bIns="245874" rtlCol="0" anchor="ctr"/>
          <a:lstStyle>
            <a:lvl1pPr algn="ctr">
              <a:defRPr sz="6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555205" y="46719176"/>
            <a:ext cx="8320299" cy="2683669"/>
          </a:xfrm>
          <a:prstGeom prst="rect">
            <a:avLst/>
          </a:prstGeom>
        </p:spPr>
        <p:txBody>
          <a:bodyPr vert="horz" lIns="491747" tIns="245874" rIns="491747" bIns="245874" rtlCol="0" anchor="ctr"/>
          <a:lstStyle>
            <a:lvl1pPr algn="r">
              <a:defRPr sz="6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58BC2-F2F1-43B2-A25C-7617C0132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25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17470" rtl="0" eaLnBrk="1" latinLnBrk="0" hangingPunct="1">
        <a:spcBef>
          <a:spcPct val="0"/>
        </a:spcBef>
        <a:buNone/>
        <a:defRPr kumimoji="1" sz="2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4051" indent="-1844051" algn="l" defTabSz="49174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7300" kern="1200">
          <a:solidFill>
            <a:schemeClr val="tx1"/>
          </a:solidFill>
          <a:latin typeface="+mn-lt"/>
          <a:ea typeface="+mn-ea"/>
          <a:cs typeface="+mn-cs"/>
        </a:defRPr>
      </a:lvl1pPr>
      <a:lvl2pPr marL="3995443" indent="-1536709" algn="l" defTabSz="49174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0" kern="1200">
          <a:solidFill>
            <a:schemeClr val="tx1"/>
          </a:solidFill>
          <a:latin typeface="+mn-lt"/>
          <a:ea typeface="+mn-ea"/>
          <a:cs typeface="+mn-cs"/>
        </a:defRPr>
      </a:lvl2pPr>
      <a:lvl3pPr marL="6146836" indent="-1229368" algn="l" defTabSz="49174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2900" kern="1200">
          <a:solidFill>
            <a:schemeClr val="tx1"/>
          </a:solidFill>
          <a:latin typeface="+mn-lt"/>
          <a:ea typeface="+mn-ea"/>
          <a:cs typeface="+mn-cs"/>
        </a:defRPr>
      </a:lvl3pPr>
      <a:lvl4pPr marL="8605571" indent="-1229368" algn="l" defTabSz="49174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700" kern="1200">
          <a:solidFill>
            <a:schemeClr val="tx1"/>
          </a:solidFill>
          <a:latin typeface="+mn-lt"/>
          <a:ea typeface="+mn-ea"/>
          <a:cs typeface="+mn-cs"/>
        </a:defRPr>
      </a:lvl4pPr>
      <a:lvl5pPr marL="11064306" indent="-1229368" algn="l" defTabSz="491747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0700" kern="1200">
          <a:solidFill>
            <a:schemeClr val="tx1"/>
          </a:solidFill>
          <a:latin typeface="+mn-lt"/>
          <a:ea typeface="+mn-ea"/>
          <a:cs typeface="+mn-cs"/>
        </a:defRPr>
      </a:lvl5pPr>
      <a:lvl6pPr marL="13523040" indent="-1229368" algn="l" defTabSz="49174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700" kern="1200">
          <a:solidFill>
            <a:schemeClr val="tx1"/>
          </a:solidFill>
          <a:latin typeface="+mn-lt"/>
          <a:ea typeface="+mn-ea"/>
          <a:cs typeface="+mn-cs"/>
        </a:defRPr>
      </a:lvl6pPr>
      <a:lvl7pPr marL="15981775" indent="-1229368" algn="l" defTabSz="49174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700" kern="1200">
          <a:solidFill>
            <a:schemeClr val="tx1"/>
          </a:solidFill>
          <a:latin typeface="+mn-lt"/>
          <a:ea typeface="+mn-ea"/>
          <a:cs typeface="+mn-cs"/>
        </a:defRPr>
      </a:lvl7pPr>
      <a:lvl8pPr marL="18440510" indent="-1229368" algn="l" defTabSz="49174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700" kern="1200">
          <a:solidFill>
            <a:schemeClr val="tx1"/>
          </a:solidFill>
          <a:latin typeface="+mn-lt"/>
          <a:ea typeface="+mn-ea"/>
          <a:cs typeface="+mn-cs"/>
        </a:defRPr>
      </a:lvl8pPr>
      <a:lvl9pPr marL="20899244" indent="-1229368" algn="l" defTabSz="49174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17470" rtl="0" eaLnBrk="1" latinLnBrk="0" hangingPunct="1"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1pPr>
      <a:lvl2pPr marL="2458734" algn="l" defTabSz="4917470" rtl="0" eaLnBrk="1" latinLnBrk="0" hangingPunct="1"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917470" algn="l" defTabSz="4917470" rtl="0" eaLnBrk="1" latinLnBrk="0" hangingPunct="1"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376204" algn="l" defTabSz="4917470" rtl="0" eaLnBrk="1" latinLnBrk="0" hangingPunct="1"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34938" algn="l" defTabSz="4917470" rtl="0" eaLnBrk="1" latinLnBrk="0" hangingPunct="1"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293673" algn="l" defTabSz="4917470" rtl="0" eaLnBrk="1" latinLnBrk="0" hangingPunct="1"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52408" algn="l" defTabSz="4917470" rtl="0" eaLnBrk="1" latinLnBrk="0" hangingPunct="1"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7211142" algn="l" defTabSz="4917470" rtl="0" eaLnBrk="1" latinLnBrk="0" hangingPunct="1"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9669877" algn="l" defTabSz="4917470" rtl="0" eaLnBrk="1" latinLnBrk="0" hangingPunct="1"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24891796" y="6206540"/>
            <a:ext cx="19733367" cy="7589337"/>
          </a:xfrm>
          <a:prstGeom prst="rect">
            <a:avLst/>
          </a:prstGeom>
          <a:noFill/>
        </p:spPr>
        <p:txBody>
          <a:bodyPr wrap="square" lIns="89127" tIns="44563" rIns="89127" bIns="44563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B0</a:t>
            </a:r>
            <a:r>
              <a:rPr lang="ja-JP" altLang="en-US" dirty="0" smtClean="0">
                <a:solidFill>
                  <a:srgbClr val="FF0000"/>
                </a:solidFill>
              </a:rPr>
              <a:t>縦用テンプレート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endParaRPr kumimoji="1" lang="en-US" altLang="ja-JP" dirty="0"/>
          </a:p>
          <a:p>
            <a:r>
              <a:rPr lang="en-US" altLang="ja-JP" dirty="0" smtClean="0"/>
              <a:t>1030</a:t>
            </a:r>
            <a:r>
              <a:rPr lang="ja-JP" altLang="en-US" dirty="0" smtClean="0"/>
              <a:t>㎜</a:t>
            </a:r>
            <a:r>
              <a:rPr lang="en-US" altLang="ja-JP" dirty="0" smtClean="0"/>
              <a:t>×1456</a:t>
            </a:r>
            <a:r>
              <a:rPr lang="ja-JP" altLang="en-US" dirty="0" smtClean="0"/>
              <a:t>㎜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アルプス</a:t>
            </a:r>
            <a:r>
              <a:rPr lang="en-US" altLang="ja-JP" dirty="0" smtClean="0"/>
              <a:t>PPS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22927316" y="21170702"/>
            <a:ext cx="19946216" cy="16057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24151452" y="21170702"/>
            <a:ext cx="20522280" cy="1228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ページ設定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縮小サイズ）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幅</a:t>
            </a:r>
            <a:r>
              <a:rPr kumimoji="1" lang="en-US" altLang="ja-JP" dirty="0" smtClean="0"/>
              <a:t>990.4</a:t>
            </a:r>
            <a:r>
              <a:rPr kumimoji="1" lang="ja-JP" altLang="en-US" dirty="0" smtClean="0"/>
              <a:t>㎜</a:t>
            </a:r>
            <a:endParaRPr kumimoji="1" lang="en-US" altLang="ja-JP" dirty="0" smtClean="0"/>
          </a:p>
          <a:p>
            <a:r>
              <a:rPr lang="ja-JP" altLang="en-US" dirty="0" smtClean="0"/>
              <a:t>高さ</a:t>
            </a:r>
            <a:r>
              <a:rPr lang="en-US" altLang="ja-JP" dirty="0" smtClean="0"/>
              <a:t>1400</a:t>
            </a:r>
            <a:r>
              <a:rPr lang="ja-JP" altLang="en-US" dirty="0" smtClean="0"/>
              <a:t>㎜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</a:p>
          <a:p>
            <a:r>
              <a:rPr kumimoji="1" lang="en-US" altLang="ja-JP" sz="7200" dirty="0" smtClean="0"/>
              <a:t>Power Point</a:t>
            </a:r>
            <a:r>
              <a:rPr kumimoji="1" lang="ja-JP" altLang="en-US" sz="7200" dirty="0" smtClean="0"/>
              <a:t>の制限上</a:t>
            </a:r>
            <a:r>
              <a:rPr lang="ja-JP" altLang="en-US" sz="7200" dirty="0" smtClean="0"/>
              <a:t>、</a:t>
            </a:r>
            <a:r>
              <a:rPr lang="en-US" altLang="ja-JP" sz="7200" dirty="0" smtClean="0"/>
              <a:t>B0</a:t>
            </a:r>
            <a:r>
              <a:rPr lang="ja-JP" altLang="en-US" sz="7200" dirty="0" smtClean="0"/>
              <a:t>原寸には設定できない為、縮小サイズにしております。</a:t>
            </a:r>
            <a:endParaRPr lang="en-US" altLang="ja-JP" sz="7200" dirty="0" smtClean="0"/>
          </a:p>
          <a:p>
            <a:r>
              <a:rPr kumimoji="1" lang="ja-JP" altLang="en-US" sz="7200" dirty="0" smtClean="0"/>
              <a:t>（制作時に拡大印刷いたします）</a:t>
            </a:r>
            <a:endParaRPr kumimoji="1" lang="ja-JP" altLang="en-US" sz="7200" dirty="0"/>
          </a:p>
        </p:txBody>
      </p:sp>
      <p:sp>
        <p:nvSpPr>
          <p:cNvPr id="10" name="正方形/長方形 9"/>
          <p:cNvSpPr/>
          <p:nvPr/>
        </p:nvSpPr>
        <p:spPr>
          <a:xfrm>
            <a:off x="-24891796" y="19946566"/>
            <a:ext cx="21910696" cy="150496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409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51</Words>
  <Application>Microsoft Office PowerPoint</Application>
  <PresentationFormat>ユーザー設定</PresentationFormat>
  <Paragraphs>14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alpssengoku06</dc:creator>
  <cp:lastModifiedBy>alpssengoku06</cp:lastModifiedBy>
  <cp:revision>2</cp:revision>
  <dcterms:created xsi:type="dcterms:W3CDTF">2015-06-16T05:48:50Z</dcterms:created>
  <dcterms:modified xsi:type="dcterms:W3CDTF">2015-06-16T06:08:10Z</dcterms:modified>
</cp:coreProperties>
</file>